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0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1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2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3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3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6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7636-76EE-5249-8FDF-D3A9CD80E209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C325-15DA-7042-9C19-CC536FC650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617662" y="273197"/>
            <a:ext cx="252633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Front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313714" y="176212"/>
            <a:ext cx="2711414" cy="18939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92935" y="273198"/>
            <a:ext cx="2917371" cy="10023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Works Cited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755970" y="768096"/>
            <a:ext cx="1707326" cy="975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45585" y="557784"/>
            <a:ext cx="1707326" cy="717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Title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38144" y="2670048"/>
            <a:ext cx="2424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45143" y="273197"/>
            <a:ext cx="2774826" cy="9469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5636" y="1665145"/>
            <a:ext cx="2342078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Put your timeline here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Have 10 items on your</a:t>
            </a:r>
          </a:p>
          <a:p>
            <a:r>
              <a:rPr lang="en-US" dirty="0" smtClean="0"/>
              <a:t>timeline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15636" y="557784"/>
            <a:ext cx="234207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000000"/>
                </a:solidFill>
              </a:rPr>
              <a:t>TImeline</a:t>
            </a:r>
            <a:endParaRPr 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06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180" y="1504097"/>
            <a:ext cx="2278004" cy="371246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55970" y="273197"/>
            <a:ext cx="494911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170523" y="0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0548" y="-7905"/>
            <a:ext cx="0" cy="685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6408267" y="286552"/>
            <a:ext cx="2505456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1" y="1751075"/>
            <a:ext cx="2512922" cy="638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05947" y="315101"/>
            <a:ext cx="2659424" cy="8218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30515" y="273197"/>
            <a:ext cx="2505456" cy="8351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7180" y="552137"/>
            <a:ext cx="22780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Quotations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9818" y="498452"/>
            <a:ext cx="2262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Speeches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45030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17</Words>
  <Application>Microsoft Macintosh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Albion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Flap</dc:title>
  <dc:creator>Chelsi Nielsen</dc:creator>
  <cp:lastModifiedBy>Teacher</cp:lastModifiedBy>
  <cp:revision>13</cp:revision>
  <dcterms:created xsi:type="dcterms:W3CDTF">2012-10-15T16:17:25Z</dcterms:created>
  <dcterms:modified xsi:type="dcterms:W3CDTF">2013-03-20T16:45:15Z</dcterms:modified>
</cp:coreProperties>
</file>